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3A6A-0EB5-254A-B72C-B347D3C0D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ABB11-093A-E54E-A82C-CAA4F7C53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8834-EB52-FB4C-AB34-B50D2649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4321D-1DF8-AF4A-B6E3-4F3E2211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2859E-9AC7-A043-BF1F-759D5623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9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3EC5-9423-2B4B-8AEE-B855B374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B2D2D-75D4-6148-82B5-909656190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ED7D2-CDB0-8244-ABDA-47B88F73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AEA8-6312-AC4C-8F18-B6A6A647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F8DD9-D7E7-2A41-8FC2-FC65B17B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FD1B1-053C-6D47-B4C3-E60226E3A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21E10-FDBE-E643-AC62-7D28D9820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56F1-E362-B64B-96AE-9A06D22F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87535-42A7-0643-A42F-CFC87414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298C-2C2B-8842-897C-D8D1398D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6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66A1-FF32-F848-ACBB-B81F1111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05392-0811-1A48-B5C1-18F5B4931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6B9E1-736D-0B42-8F7B-F04913E5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79177-69D8-4C4A-AB3D-C4740931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88F5-758B-E647-8836-DA934DD3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9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7403-7992-CD46-9E2C-71659102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A4866-C527-3249-8102-993A29E8A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09207-EA11-034D-919B-5BEF25F1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A8AA-BBBE-A34D-9070-18F17DF8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09F15-619D-F84C-BBD7-7E9CDD66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6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5F26-EFA8-5A42-93FC-C80E9B89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1DB59-A8C2-2E4F-AC20-EEC369662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809FC-6883-C14C-B0FB-15F85F469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C4BC6-DF3B-724C-9B21-23A4FB90C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E125-086D-3841-9FB4-0AD89E2B2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BC3E0-70AF-2847-94E6-DAD079E3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C856-8447-C747-B422-750F85B7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AEC36-A1BD-AE45-91FE-320059266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EC3F3-FBAA-0140-95C0-615DB734E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30484D-3037-A540-B9EA-0302803D1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F3A463-4F21-3743-B665-04D1057C5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5F9B3-1468-AB43-8206-407EEC80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B6492-F8F5-FA47-B835-3C07B1FF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3D86F-DA92-CC43-BC0C-4E8BE202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9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EC23-ED65-6749-A30B-EE5E3591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368BA-65C3-3842-BEAD-5298DF59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95C2E-67F2-B845-9672-0D9F659C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FAF6A-18FF-8446-8C05-4F29414C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9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BAFA2-A591-834C-A6FA-F6A01354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B1021-81BC-7547-A57D-B82A4686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9DA24-46F6-4745-9EBF-6E644419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1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95C2-3DB6-164C-B380-DAAA5C59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CA77-9691-5948-BE47-17F8C226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3E96F-5E4A-DD45-822C-DCBE7A1B3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FE1A4-BCD5-8A4E-89CD-30CEB608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D663E-A5D1-B34A-AEB2-7C0C5BDB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F60B9-DFCD-FC42-855E-52F73955D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1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7C84-C219-0549-8119-5357DA1A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4CBEDC-F3C5-E34A-BCE6-F7D459FC3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105E0-22CF-D544-8986-72B206F23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27389-9ADC-EE42-BFEC-21891957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5FF4-0AEA-1E4C-A224-319918DB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AE054-784B-554D-AF9C-0DD225CF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2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7808D-970E-E64F-9532-45CA8809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F779A-10A6-C946-A65A-4F94CB2CA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9908-09C6-6E4F-82D3-E0EF4F78F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FF3A8-E485-B941-BECA-52C1FA72232E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6226B-55E4-244C-9FCB-1C675C9B2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4378C-1A4F-CC49-A4BA-D8B670045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4C41F-AB11-C744-B9C6-2F178A7D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hyperlink" Target="mailto:M.FinavaroAniche@tudelft.n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tif"/><Relationship Id="rId7" Type="http://schemas.openxmlformats.org/officeDocument/2006/relationships/image" Target="../media/image23.t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45442D-A19D-2B43-8690-98F08817D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02780"/>
            <a:ext cx="4169229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Maurício</a:t>
            </a:r>
            <a:r>
              <a:rPr lang="en-US" dirty="0"/>
              <a:t> F. Aniche</a:t>
            </a:r>
          </a:p>
          <a:p>
            <a:r>
              <a:rPr lang="en-US" dirty="0"/>
              <a:t>Assistant Professor @ TU Delft</a:t>
            </a:r>
          </a:p>
          <a:p>
            <a:r>
              <a:rPr lang="en-US" dirty="0">
                <a:hlinkClick r:id="rId2"/>
              </a:rPr>
              <a:t>M.FinavaroAniche@tudelft.nl</a:t>
            </a:r>
            <a:endParaRPr lang="en-US" dirty="0"/>
          </a:p>
          <a:p>
            <a:r>
              <a:rPr lang="en-US" dirty="0" err="1"/>
              <a:t>mauricioaniche.com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B52F6-672F-8F46-80B1-9D6E907C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23" y="890135"/>
            <a:ext cx="1973182" cy="296091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71D1084-21A7-EE40-9E7B-0512642A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665" y="704590"/>
            <a:ext cx="7394216" cy="5742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E72D1-493F-394C-B689-B16622A0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86263"/>
            <a:ext cx="478032" cy="71732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FA1DCF-36C4-C349-8AE0-A05CBEE6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0" y="1452563"/>
            <a:ext cx="478032" cy="71732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BF823A-39BC-7C46-B558-5A09184F2207}"/>
              </a:ext>
            </a:extLst>
          </p:cNvPr>
          <p:cNvCxnSpPr/>
          <p:nvPr/>
        </p:nvCxnSpPr>
        <p:spPr>
          <a:xfrm flipV="1">
            <a:off x="6574032" y="1828800"/>
            <a:ext cx="1448741" cy="2757488"/>
          </a:xfrm>
          <a:prstGeom prst="straightConnector1">
            <a:avLst/>
          </a:prstGeom>
          <a:ln w="76200" cap="sq" cmpd="sng">
            <a:solidFill>
              <a:srgbClr val="FF0000"/>
            </a:solidFill>
            <a:beve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graphics&#10;&#10;Description automatically generated">
            <a:extLst>
              <a:ext uri="{FF2B5EF4-FFF2-40B4-BE49-F238E27FC236}">
                <a16:creationId xmlns:a16="http://schemas.microsoft.com/office/drawing/2014/main" id="{D326772C-1517-AC4B-89E9-18303A5C5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314" y="4433607"/>
            <a:ext cx="892175" cy="622636"/>
          </a:xfrm>
          <a:prstGeom prst="rect">
            <a:avLst/>
          </a:prstGeom>
        </p:spPr>
      </p:pic>
      <p:pic>
        <p:nvPicPr>
          <p:cNvPr id="15" name="Picture 14" descr="A picture containing bird&#10;&#10;Description automatically generated">
            <a:extLst>
              <a:ext uri="{FF2B5EF4-FFF2-40B4-BE49-F238E27FC236}">
                <a16:creationId xmlns:a16="http://schemas.microsoft.com/office/drawing/2014/main" id="{0E553DD7-CAC3-C84B-BF3B-AD6102C91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210" y="1528984"/>
            <a:ext cx="899448" cy="599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E79727-6481-3343-8B80-FAF8AF3EE2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" y="5815694"/>
            <a:ext cx="2274897" cy="8884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924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AA6133-B872-3749-A706-E9972AC9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13" y="3603900"/>
            <a:ext cx="4305300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6CCA3-3BE8-1741-B567-8824DD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63" y="718441"/>
            <a:ext cx="4463662" cy="2383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6B549-9504-9D4E-A3E3-C4C26B733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2880"/>
            <a:ext cx="4686300" cy="2628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A53FE-2176-064F-AE3F-6B77822EA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788" y="3667050"/>
            <a:ext cx="4870828" cy="27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6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alking down the street in front of a crowd&#10;&#10;Description automatically generated">
            <a:extLst>
              <a:ext uri="{FF2B5EF4-FFF2-40B4-BE49-F238E27FC236}">
                <a16:creationId xmlns:a16="http://schemas.microsoft.com/office/drawing/2014/main" id="{A5A4BE33-61EA-4B48-87FD-3B6AB32F4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61" y="469625"/>
            <a:ext cx="5494589" cy="3663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6A34CC-5043-6F43-B9AA-26C71E4083B5}"/>
              </a:ext>
            </a:extLst>
          </p:cNvPr>
          <p:cNvSpPr txBox="1"/>
          <p:nvPr/>
        </p:nvSpPr>
        <p:spPr>
          <a:xfrm>
            <a:off x="2397341" y="5018739"/>
            <a:ext cx="718957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2159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More than 1 million Japanese people live in São Paulo</a:t>
            </a:r>
          </a:p>
          <a:p>
            <a:pPr algn="ctr"/>
            <a:r>
              <a:rPr lang="en-US" sz="2400" dirty="0"/>
              <a:t>(1.8 million in Brazil)</a:t>
            </a:r>
          </a:p>
          <a:p>
            <a:pPr algn="ctr"/>
            <a:r>
              <a:rPr lang="en-US" sz="2400" dirty="0"/>
              <a:t>The biggest Japan outside Japan!</a:t>
            </a:r>
          </a:p>
        </p:txBody>
      </p:sp>
      <p:pic>
        <p:nvPicPr>
          <p:cNvPr id="10" name="Picture 9" descr="A large red building&#10;&#10;Description automatically generated">
            <a:extLst>
              <a:ext uri="{FF2B5EF4-FFF2-40B4-BE49-F238E27FC236}">
                <a16:creationId xmlns:a16="http://schemas.microsoft.com/office/drawing/2014/main" id="{BA3D2607-4C88-7B44-B012-4F3C6B12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724" y="469625"/>
            <a:ext cx="4877751" cy="3663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E5E84C-CA37-FE40-B164-C08CDC791595}"/>
              </a:ext>
            </a:extLst>
          </p:cNvPr>
          <p:cNvSpPr txBox="1"/>
          <p:nvPr/>
        </p:nvSpPr>
        <p:spPr>
          <a:xfrm>
            <a:off x="7629526" y="4220667"/>
            <a:ext cx="390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Liberdade (neighborhood in São Paulo)</a:t>
            </a:r>
          </a:p>
        </p:txBody>
      </p:sp>
    </p:spTree>
    <p:extLst>
      <p:ext uri="{BB962C8B-B14F-4D97-AF65-F5344CB8AC3E}">
        <p14:creationId xmlns:p14="http://schemas.microsoft.com/office/powerpoint/2010/main" val="215543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4E6D24E5-E513-0246-9612-D07FEFD46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8" y="3523825"/>
            <a:ext cx="4038600" cy="3060700"/>
          </a:xfrm>
          <a:prstGeom prst="rect">
            <a:avLst/>
          </a:prstGeom>
        </p:spPr>
      </p:pic>
      <p:pic>
        <p:nvPicPr>
          <p:cNvPr id="7" name="Picture 6" descr="A group of people in a field&#10;&#10;Description automatically generated">
            <a:extLst>
              <a:ext uri="{FF2B5EF4-FFF2-40B4-BE49-F238E27FC236}">
                <a16:creationId xmlns:a16="http://schemas.microsoft.com/office/drawing/2014/main" id="{23549FF8-8468-5542-B10B-3A59D9AF1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725" y="3619075"/>
            <a:ext cx="4305300" cy="2870200"/>
          </a:xfrm>
          <a:prstGeom prst="rect">
            <a:avLst/>
          </a:prstGeom>
        </p:spPr>
      </p:pic>
      <p:pic>
        <p:nvPicPr>
          <p:cNvPr id="9" name="Picture 8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78CBE258-6C1F-6246-8A92-D2A21D3EB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25" y="641350"/>
            <a:ext cx="4533900" cy="2730500"/>
          </a:xfrm>
          <a:prstGeom prst="rect">
            <a:avLst/>
          </a:prstGeom>
        </p:spPr>
      </p:pic>
      <p:pic>
        <p:nvPicPr>
          <p:cNvPr id="11" name="Picture 10" descr="A view of a city&#10;&#10;Description automatically generated">
            <a:extLst>
              <a:ext uri="{FF2B5EF4-FFF2-40B4-BE49-F238E27FC236}">
                <a16:creationId xmlns:a16="http://schemas.microsoft.com/office/drawing/2014/main" id="{28F852A5-1C1B-4D4B-9C50-B99EBFF3C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975" y="502075"/>
            <a:ext cx="4533900" cy="2730500"/>
          </a:xfrm>
          <a:prstGeom prst="rect">
            <a:avLst/>
          </a:prstGeom>
        </p:spPr>
      </p:pic>
      <p:pic>
        <p:nvPicPr>
          <p:cNvPr id="18" name="Online Media 17" descr="giphy.mp4">
            <a:hlinkClick r:id="" action="ppaction://media"/>
            <a:extLst>
              <a:ext uri="{FF2B5EF4-FFF2-40B4-BE49-F238E27FC236}">
                <a16:creationId xmlns:a16="http://schemas.microsoft.com/office/drawing/2014/main" id="{CDC94521-37DE-B846-8A44-678965B0CC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1384300"/>
            <a:ext cx="6096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55C5-E428-DE4F-94D2-6998E4E4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8525-F43E-3647-9D6A-11714B00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Software maintenance and refactoring</a:t>
            </a:r>
          </a:p>
          <a:p>
            <a:r>
              <a:rPr lang="en-US" sz="3600" dirty="0"/>
              <a:t>Software testing and test code engineering</a:t>
            </a:r>
          </a:p>
          <a:p>
            <a:r>
              <a:rPr lang="en-US" sz="3600" b="1" dirty="0"/>
              <a:t>Runtime monitoring and DevOps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2BEEA9-CAAF-4842-BB07-ACA352DB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12158">
            <a:off x="7399091" y="3614738"/>
            <a:ext cx="4353887" cy="268662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397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0CA4B3-67B7-2D46-A177-51EB844F4A42}"/>
              </a:ext>
            </a:extLst>
          </p:cNvPr>
          <p:cNvSpPr txBox="1"/>
          <p:nvPr/>
        </p:nvSpPr>
        <p:spPr>
          <a:xfrm>
            <a:off x="4471987" y="6147943"/>
            <a:ext cx="347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MSR Asia Summit Session!</a:t>
            </a:r>
          </a:p>
        </p:txBody>
      </p:sp>
    </p:spTree>
    <p:extLst>
      <p:ext uri="{BB962C8B-B14F-4D97-AF65-F5344CB8AC3E}">
        <p14:creationId xmlns:p14="http://schemas.microsoft.com/office/powerpoint/2010/main" val="3826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6B8B-03D0-2744-ADAA-76744309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Engineering for Mobile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0BEB-52D8-1944-BD1E-F2F194923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5956" cy="4351338"/>
          </a:xfrm>
        </p:spPr>
        <p:txBody>
          <a:bodyPr/>
          <a:lstStyle/>
          <a:p>
            <a:r>
              <a:rPr lang="en-US" dirty="0"/>
              <a:t>Mobile monitoring / telemetry</a:t>
            </a:r>
          </a:p>
          <a:p>
            <a:r>
              <a:rPr lang="en-US" dirty="0"/>
              <a:t>Monitoring mobile apps</a:t>
            </a:r>
          </a:p>
          <a:p>
            <a:r>
              <a:rPr lang="en-US" dirty="0"/>
              <a:t>When, what and where to log?</a:t>
            </a:r>
          </a:p>
          <a:p>
            <a:endParaRPr lang="en-US" dirty="0"/>
          </a:p>
          <a:p>
            <a:r>
              <a:rPr lang="en-US" dirty="0"/>
              <a:t>More specifically, passive learning for mobile apps</a:t>
            </a:r>
          </a:p>
        </p:txBody>
      </p:sp>
      <p:pic>
        <p:nvPicPr>
          <p:cNvPr id="4" name="Picture 3" descr="A screen shot of a cage&#10;&#10;Description automatically generated">
            <a:extLst>
              <a:ext uri="{FF2B5EF4-FFF2-40B4-BE49-F238E27FC236}">
                <a16:creationId xmlns:a16="http://schemas.microsoft.com/office/drawing/2014/main" id="{355B2108-CDBE-7C42-8B78-ADC78D9C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3442">
            <a:off x="7415483" y="1833976"/>
            <a:ext cx="2232444" cy="167417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524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046CE46-7769-6241-A866-0B8A57E6002A}"/>
              </a:ext>
            </a:extLst>
          </p:cNvPr>
          <p:cNvGrpSpPr/>
          <p:nvPr/>
        </p:nvGrpSpPr>
        <p:grpSpPr>
          <a:xfrm>
            <a:off x="9144676" y="2961339"/>
            <a:ext cx="2394484" cy="3609953"/>
            <a:chOff x="9144676" y="2961339"/>
            <a:chExt cx="2394484" cy="3609953"/>
          </a:xfrm>
        </p:grpSpPr>
        <p:grpSp>
          <p:nvGrpSpPr>
            <p:cNvPr id="5" name="Group 218">
              <a:extLst>
                <a:ext uri="{FF2B5EF4-FFF2-40B4-BE49-F238E27FC236}">
                  <a16:creationId xmlns:a16="http://schemas.microsoft.com/office/drawing/2014/main" id="{1CB8F691-1752-9340-A38C-EF9DD8660BD5}"/>
                </a:ext>
              </a:extLst>
            </p:cNvPr>
            <p:cNvGrpSpPr/>
            <p:nvPr/>
          </p:nvGrpSpPr>
          <p:grpSpPr>
            <a:xfrm>
              <a:off x="9389442" y="2961339"/>
              <a:ext cx="2149718" cy="3609953"/>
              <a:chOff x="0" y="0"/>
              <a:chExt cx="5732580" cy="9626539"/>
            </a:xfrm>
          </p:grpSpPr>
          <p:grpSp>
            <p:nvGrpSpPr>
              <p:cNvPr id="6" name="Group 213">
                <a:extLst>
                  <a:ext uri="{FF2B5EF4-FFF2-40B4-BE49-F238E27FC236}">
                    <a16:creationId xmlns:a16="http://schemas.microsoft.com/office/drawing/2014/main" id="{E1FBD062-E48D-7945-99D4-A181E9E4CE2A}"/>
                  </a:ext>
                </a:extLst>
              </p:cNvPr>
              <p:cNvGrpSpPr/>
              <p:nvPr/>
            </p:nvGrpSpPr>
            <p:grpSpPr>
              <a:xfrm>
                <a:off x="658087" y="2919158"/>
                <a:ext cx="5074494" cy="6707382"/>
                <a:chOff x="0" y="0"/>
                <a:chExt cx="5074493" cy="6707381"/>
              </a:xfrm>
            </p:grpSpPr>
            <p:pic>
              <p:nvPicPr>
                <p:cNvPr id="11" name="pasted-image.tiff">
                  <a:extLst>
                    <a:ext uri="{FF2B5EF4-FFF2-40B4-BE49-F238E27FC236}">
                      <a16:creationId xmlns:a16="http://schemas.microsoft.com/office/drawing/2014/main" id="{278C4BA1-8AF1-F94E-91F7-0E23517CE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2945398"/>
                  <a:ext cx="3761984" cy="37619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2" name="pasted-image.tiff">
                  <a:extLst>
                    <a:ext uri="{FF2B5EF4-FFF2-40B4-BE49-F238E27FC236}">
                      <a16:creationId xmlns:a16="http://schemas.microsoft.com/office/drawing/2014/main" id="{C3B0A22C-5F0B-3C42-9491-B7BB818386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2509" y="993117"/>
                  <a:ext cx="3761985" cy="37619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pasted-image.tiff">
                  <a:extLst>
                    <a:ext uri="{FF2B5EF4-FFF2-40B4-BE49-F238E27FC236}">
                      <a16:creationId xmlns:a16="http://schemas.microsoft.com/office/drawing/2014/main" id="{FDBFFEEB-580D-2248-BABB-FD779923E2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8154" y="0"/>
                  <a:ext cx="3761984" cy="37619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" name="Group 217">
                <a:extLst>
                  <a:ext uri="{FF2B5EF4-FFF2-40B4-BE49-F238E27FC236}">
                    <a16:creationId xmlns:a16="http://schemas.microsoft.com/office/drawing/2014/main" id="{9F9B12C2-A263-A441-8EFC-8B41BDAD0FB1}"/>
                  </a:ext>
                </a:extLst>
              </p:cNvPr>
              <p:cNvGrpSpPr/>
              <p:nvPr/>
            </p:nvGrpSpPr>
            <p:grpSpPr>
              <a:xfrm>
                <a:off x="0" y="0"/>
                <a:ext cx="5074494" cy="6707382"/>
                <a:chOff x="0" y="0"/>
                <a:chExt cx="5074493" cy="6707381"/>
              </a:xfrm>
            </p:grpSpPr>
            <p:pic>
              <p:nvPicPr>
                <p:cNvPr id="8" name="pasted-image.tiff">
                  <a:extLst>
                    <a:ext uri="{FF2B5EF4-FFF2-40B4-BE49-F238E27FC236}">
                      <a16:creationId xmlns:a16="http://schemas.microsoft.com/office/drawing/2014/main" id="{C43C730E-3FC5-F94E-B292-B6541FEDF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2945398"/>
                  <a:ext cx="3761984" cy="37619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" name="pasted-image.tiff">
                  <a:extLst>
                    <a:ext uri="{FF2B5EF4-FFF2-40B4-BE49-F238E27FC236}">
                      <a16:creationId xmlns:a16="http://schemas.microsoft.com/office/drawing/2014/main" id="{1D063EA2-8A60-9343-B597-A69614DAC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2509" y="993117"/>
                  <a:ext cx="3761985" cy="37619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" name="pasted-image.tiff">
                  <a:extLst>
                    <a:ext uri="{FF2B5EF4-FFF2-40B4-BE49-F238E27FC236}">
                      <a16:creationId xmlns:a16="http://schemas.microsoft.com/office/drawing/2014/main" id="{23BE3EFE-706D-B949-88E3-4853DA78A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8154" y="0"/>
                  <a:ext cx="3761984" cy="37619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0B25C1-D2A4-834F-8E59-EDB3DE593DA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6394" y="3255909"/>
              <a:ext cx="625419" cy="3099841"/>
            </a:xfrm>
            <a:prstGeom prst="rect">
              <a:avLst/>
            </a:prstGeom>
            <a:effectLst>
              <a:outerShdw blurRad="101600" dist="50800" dir="5400000" rotWithShape="0">
                <a:srgbClr val="FFFFFF"/>
              </a:outerShdw>
            </a:effectLst>
          </p:spPr>
        </p:pic>
        <p:pic>
          <p:nvPicPr>
            <p:cNvPr id="15" name="pasted-image.png">
              <a:extLst>
                <a:ext uri="{FF2B5EF4-FFF2-40B4-BE49-F238E27FC236}">
                  <a16:creationId xmlns:a16="http://schemas.microsoft.com/office/drawing/2014/main" id="{7A6080B1-A8D4-EE46-A009-348EDA22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9503" y="5880480"/>
              <a:ext cx="604297" cy="59296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DA6801-BD6F-AF40-B12A-EE4046DFFD8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2435" y="3244066"/>
              <a:ext cx="1150451" cy="2023983"/>
            </a:xfrm>
            <a:prstGeom prst="rect">
              <a:avLst/>
            </a:prstGeom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</p:pic>
        <p:pic>
          <p:nvPicPr>
            <p:cNvPr id="17" name="pasted-image.tiff">
              <a:extLst>
                <a:ext uri="{FF2B5EF4-FFF2-40B4-BE49-F238E27FC236}">
                  <a16:creationId xmlns:a16="http://schemas.microsoft.com/office/drawing/2014/main" id="{01B16D40-C817-224B-BE8D-A613ECB9D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676" y="5285019"/>
              <a:ext cx="632425" cy="63242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9" name="results-synoptic.pdf">
            <a:extLst>
              <a:ext uri="{FF2B5EF4-FFF2-40B4-BE49-F238E27FC236}">
                <a16:creationId xmlns:a16="http://schemas.microsoft.com/office/drawing/2014/main" id="{7DBCAD90-A661-EB47-909B-06313DADF7A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23593" y="3928852"/>
            <a:ext cx="1422954" cy="271233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260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98</Words>
  <Application>Microsoft Macintosh PowerPoint</Application>
  <PresentationFormat>Widescreen</PresentationFormat>
  <Paragraphs>19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My interests?</vt:lpstr>
      <vt:lpstr>Release Engineering for Mobile Apps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Aniche</dc:creator>
  <cp:lastModifiedBy>Mauricio Aniche</cp:lastModifiedBy>
  <cp:revision>10</cp:revision>
  <dcterms:created xsi:type="dcterms:W3CDTF">2019-12-08T00:59:58Z</dcterms:created>
  <dcterms:modified xsi:type="dcterms:W3CDTF">2019-12-08T01:49:15Z</dcterms:modified>
</cp:coreProperties>
</file>